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3.xml" ContentType="application/vnd.openxmlformats-officedocument.them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"/>
  </p:notesMasterIdLst>
  <p:sldIdLst>
    <p:sldId id="256" r:id="rId3"/>
    <p:sldId id="2147473804" r:id="rId4"/>
    <p:sldId id="2147473805" r:id="rId5"/>
    <p:sldId id="2147473806" r:id="rId6"/>
  </p:sldIdLst>
  <p:sldSz cx="12192000" cy="6858000"/>
  <p:notesSz cx="6858000" cy="9144000"/>
  <p:custDataLst>
    <p:tags r:id="rId8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032CA-CF2B-4FF5-BA2E-93923F459E4F}" type="datetimeFigureOut">
              <a:rPr lang="pt-BR" smtClean="0"/>
              <a:t>14/04/2023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53EA5-5BF6-4E1C-8E32-43F69E7928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79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9F5654-D8E5-4B3F-93C7-71C7569FB8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78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3.emf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7.jpe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3.emf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9.jpe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13629-ECE7-9C24-1055-64D60C388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CE9565-8B65-5923-2DD5-A16815CA4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91297D-69E7-2527-B3AF-6E5C03ADD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BF3C-4342-4BA2-A4FB-96E18F51FD36}" type="datetimeFigureOut">
              <a:rPr lang="pt-BR" smtClean="0"/>
              <a:t>14/04/2023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15A3DA-939A-FFAC-5010-D65A2E34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6BFC7A-94AC-AE2E-F1D7-D6A2CCAA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1302-EBB6-4E5F-AA3E-40D44EC743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911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E20DDD-7635-AC70-2C36-8ACA3F1E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B4C44F7-F100-4B62-39D5-FF39BE4571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3FBD37-5060-6820-9E06-714B0F052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BF3C-4342-4BA2-A4FB-96E18F51FD36}" type="datetimeFigureOut">
              <a:rPr lang="pt-BR" smtClean="0"/>
              <a:t>14/04/2023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169F6A-3ACB-57F8-8CC9-BB18FB84F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DF7355-7C12-EE18-4310-A1C2B85CE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1302-EBB6-4E5F-AA3E-40D44EC743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2802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FA782CC-2B04-7D14-746E-7AB315EC6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8EAA41F-5DC1-73A2-6CA8-3D27ECB42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84DDA3-8BC0-6EBF-0A1C-152A9E524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BF3C-4342-4BA2-A4FB-96E18F51FD36}" type="datetimeFigureOut">
              <a:rPr lang="pt-BR" smtClean="0"/>
              <a:t>14/04/2023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D1188A-33DB-DCA9-2612-A12EA28FC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B81A4D-4A3E-B1EE-C852-4F81C70B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1302-EBB6-4E5F-AA3E-40D44EC743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166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832344CB-3534-45AD-AFD7-41E2E68206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49"/>
          <a:stretch/>
        </p:blipFill>
        <p:spPr bwMode="gray">
          <a:xfrm>
            <a:off x="4831870" y="-10346"/>
            <a:ext cx="7360131" cy="6735001"/>
          </a:xfrm>
          <a:prstGeom prst="rect">
            <a:avLst/>
          </a:prstGeom>
        </p:spPr>
      </p:pic>
      <p:sp>
        <p:nvSpPr>
          <p:cNvPr id="49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448173" y="923544"/>
            <a:ext cx="4234775" cy="190195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defRPr lang="en-US" sz="34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/>
          </p:nvPr>
        </p:nvSpPr>
        <p:spPr bwMode="gray">
          <a:xfrm>
            <a:off x="448173" y="3849624"/>
            <a:ext cx="4234775" cy="905256"/>
          </a:xfrm>
        </p:spPr>
        <p:txBody>
          <a:bodyPr lIns="0" tIns="0" rIns="0" bIns="0" anchor="b" anchorCtr="0"/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00050" indent="0">
              <a:buNone/>
              <a:defRPr/>
            </a:lvl2pPr>
            <a:lvl3pPr marL="742950" indent="0">
              <a:buNone/>
              <a:defRPr/>
            </a:lvl3pPr>
            <a:lvl4pPr marL="1095375" indent="0">
              <a:buNone/>
              <a:defRPr/>
            </a:lvl4pPr>
            <a:lvl5pPr marL="13700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1"/>
          </p:nvPr>
        </p:nvSpPr>
        <p:spPr bwMode="gray">
          <a:xfrm>
            <a:off x="448173" y="4974336"/>
            <a:ext cx="4234775" cy="438150"/>
          </a:xfrm>
        </p:spPr>
        <p:txBody>
          <a:bodyPr lIns="0" tIns="0" rIns="0" bIns="0" anchor="t" anchorCtr="0"/>
          <a:lstStyle>
            <a:lvl1pPr marL="0" indent="0">
              <a:spcBef>
                <a:spcPts val="30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FF36B01-A49B-4A9E-B276-D60D83410796}"/>
              </a:ext>
            </a:extLst>
          </p:cNvPr>
          <p:cNvGrpSpPr/>
          <p:nvPr userDrawn="1"/>
        </p:nvGrpSpPr>
        <p:grpSpPr bwMode="gray">
          <a:xfrm>
            <a:off x="446915" y="591197"/>
            <a:ext cx="587784" cy="45600"/>
            <a:chOff x="616542" y="591197"/>
            <a:chExt cx="587631" cy="45600"/>
          </a:xfrm>
        </p:grpSpPr>
        <p:sp>
          <p:nvSpPr>
            <p:cNvPr id="52" name="Google Shape;17;p2">
              <a:extLst>
                <a:ext uri="{FF2B5EF4-FFF2-40B4-BE49-F238E27FC236}">
                  <a16:creationId xmlns:a16="http://schemas.microsoft.com/office/drawing/2014/main" id="{5D3302A1-E9DC-4838-989A-68413E86B02A}"/>
                </a:ext>
              </a:extLst>
            </p:cNvPr>
            <p:cNvSpPr/>
            <p:nvPr userDrawn="1"/>
          </p:nvSpPr>
          <p:spPr bwMode="gray">
            <a:xfrm>
              <a:off x="616542" y="591197"/>
              <a:ext cx="293923" cy="45600"/>
            </a:xfrm>
            <a:prstGeom prst="rect">
              <a:avLst/>
            </a:prstGeom>
            <a:solidFill>
              <a:srgbClr val="0000C9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7"/>
            </a:p>
          </p:txBody>
        </p:sp>
        <p:sp>
          <p:nvSpPr>
            <p:cNvPr id="53" name="Google Shape;18;p2">
              <a:extLst>
                <a:ext uri="{FF2B5EF4-FFF2-40B4-BE49-F238E27FC236}">
                  <a16:creationId xmlns:a16="http://schemas.microsoft.com/office/drawing/2014/main" id="{B5D84995-F3EE-4DC3-A8E3-F8254A23326B}"/>
                </a:ext>
              </a:extLst>
            </p:cNvPr>
            <p:cNvSpPr/>
            <p:nvPr userDrawn="1"/>
          </p:nvSpPr>
          <p:spPr bwMode="gray">
            <a:xfrm>
              <a:off x="910250" y="591197"/>
              <a:ext cx="293923" cy="45600"/>
            </a:xfrm>
            <a:prstGeom prst="rect">
              <a:avLst/>
            </a:prstGeom>
            <a:solidFill>
              <a:srgbClr val="0095FF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7"/>
            </a:p>
          </p:txBody>
        </p:sp>
      </p:grpSp>
      <p:sp>
        <p:nvSpPr>
          <p:cNvPr id="54" name="Google Shape;49;p7">
            <a:extLst>
              <a:ext uri="{FF2B5EF4-FFF2-40B4-BE49-F238E27FC236}">
                <a16:creationId xmlns:a16="http://schemas.microsoft.com/office/drawing/2014/main" id="{4771DC95-2DA9-4515-8FEA-2DE1AA50D2C7}"/>
              </a:ext>
            </a:extLst>
          </p:cNvPr>
          <p:cNvSpPr/>
          <p:nvPr userDrawn="1"/>
        </p:nvSpPr>
        <p:spPr bwMode="gray">
          <a:xfrm>
            <a:off x="1" y="6216149"/>
            <a:ext cx="12192000" cy="6417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F466006E-96B1-4AD4-A9B9-84F544D50C4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466324" y="6303596"/>
            <a:ext cx="276370" cy="335382"/>
          </a:xfrm>
          <a:prstGeom prst="rect">
            <a:avLst/>
          </a:prstGeom>
        </p:spPr>
        <p:txBody>
          <a:bodyPr wrap="square" lIns="0" tIns="0" rIns="0" bIns="0" anchor="b" anchorCtr="0"/>
          <a:lstStyle>
            <a:defPPr>
              <a:defRPr lang="en-US"/>
            </a:defPPr>
            <a:lvl1pPr marL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9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C0926A-889A-463A-A5EA-682F15689EEF}" type="slidenum">
              <a:rPr lang="en-US" sz="800" smtClean="0">
                <a:solidFill>
                  <a:srgbClr val="A1AAB1"/>
                </a:solidFill>
                <a:latin typeface="+mn-lt"/>
              </a:rPr>
              <a:pPr/>
              <a:t>‹nº›</a:t>
            </a:fld>
            <a:endParaRPr lang="en-US" sz="800">
              <a:solidFill>
                <a:srgbClr val="A1AAB1"/>
              </a:solidFill>
              <a:latin typeface="+mn-lt"/>
            </a:endParaRPr>
          </a:p>
        </p:txBody>
      </p:sp>
      <p:sp>
        <p:nvSpPr>
          <p:cNvPr id="56" name="Google Shape;52;p7">
            <a:extLst>
              <a:ext uri="{FF2B5EF4-FFF2-40B4-BE49-F238E27FC236}">
                <a16:creationId xmlns:a16="http://schemas.microsoft.com/office/drawing/2014/main" id="{AFCE843F-1B48-4C3C-93F6-0D539F7C7FBC}"/>
              </a:ext>
            </a:extLst>
          </p:cNvPr>
          <p:cNvSpPr txBox="1"/>
          <p:nvPr userDrawn="1"/>
        </p:nvSpPr>
        <p:spPr bwMode="gray">
          <a:xfrm>
            <a:off x="6095999" y="6303596"/>
            <a:ext cx="5348889" cy="33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A1AAB1"/>
              </a:solidFill>
            </a:endParaRPr>
          </a:p>
        </p:txBody>
      </p:sp>
      <p:pic>
        <p:nvPicPr>
          <p:cNvPr id="58" name="Google Shape;53;p7">
            <a:extLst>
              <a:ext uri="{FF2B5EF4-FFF2-40B4-BE49-F238E27FC236}">
                <a16:creationId xmlns:a16="http://schemas.microsoft.com/office/drawing/2014/main" id="{CB49B02A-070A-482A-AACD-303DFF77F18F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7" b="787"/>
          <a:stretch/>
        </p:blipFill>
        <p:spPr bwMode="gray">
          <a:xfrm>
            <a:off x="446914" y="6346663"/>
            <a:ext cx="914638" cy="371811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8935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Slide">
    <p:bg bwMode="gray"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4" descr="A picture containing accessory, umbrella, sunglasses, spectacles&#10;&#10;Description automatically generated">
            <a:extLst>
              <a:ext uri="{FF2B5EF4-FFF2-40B4-BE49-F238E27FC236}">
                <a16:creationId xmlns:a16="http://schemas.microsoft.com/office/drawing/2014/main" id="{2DC16F02-BAF4-4EBA-B856-EE0B01A67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clrChange>
              <a:clrFrom>
                <a:srgbClr val="E0E0E0"/>
              </a:clrFrom>
              <a:clrTo>
                <a:srgbClr val="E0E0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1" y="0"/>
            <a:ext cx="12192000" cy="685621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448173" y="4215384"/>
            <a:ext cx="4234775" cy="905256"/>
          </a:xfrm>
        </p:spPr>
        <p:txBody>
          <a:bodyPr lIns="0" tIns="0" rIns="0" bIns="0"/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00050" indent="0">
              <a:buNone/>
              <a:defRPr/>
            </a:lvl2pPr>
            <a:lvl3pPr marL="742950" indent="0">
              <a:buNone/>
              <a:defRPr/>
            </a:lvl3pPr>
            <a:lvl4pPr marL="1095375" indent="0">
              <a:buNone/>
              <a:defRPr/>
            </a:lvl4pPr>
            <a:lvl5pPr marL="13700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48173" y="2560320"/>
            <a:ext cx="4234775" cy="1508760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800" b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Google Shape;49;p7">
            <a:extLst>
              <a:ext uri="{FF2B5EF4-FFF2-40B4-BE49-F238E27FC236}">
                <a16:creationId xmlns:a16="http://schemas.microsoft.com/office/drawing/2014/main" id="{D01DEFE8-92EA-4D72-9911-E9444EF4C65B}"/>
              </a:ext>
            </a:extLst>
          </p:cNvPr>
          <p:cNvSpPr/>
          <p:nvPr userDrawn="1"/>
        </p:nvSpPr>
        <p:spPr bwMode="gray">
          <a:xfrm>
            <a:off x="1" y="6216149"/>
            <a:ext cx="12192000" cy="6417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pic>
        <p:nvPicPr>
          <p:cNvPr id="19" name="Google Shape;53;p7">
            <a:extLst>
              <a:ext uri="{FF2B5EF4-FFF2-40B4-BE49-F238E27FC236}">
                <a16:creationId xmlns:a16="http://schemas.microsoft.com/office/drawing/2014/main" id="{BE63A6E2-6A45-48C5-AAB5-635C131502E0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7" b="787"/>
          <a:stretch/>
        </p:blipFill>
        <p:spPr bwMode="gray">
          <a:xfrm>
            <a:off x="446914" y="6346663"/>
            <a:ext cx="914638" cy="3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CDF916F-8B26-4E62-8230-AE3626C83AC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466324" y="6303596"/>
            <a:ext cx="276370" cy="335382"/>
          </a:xfrm>
          <a:prstGeom prst="rect">
            <a:avLst/>
          </a:prstGeom>
        </p:spPr>
        <p:txBody>
          <a:bodyPr wrap="square" lIns="0" tIns="0" rIns="0" bIns="0" anchor="b" anchorCtr="0"/>
          <a:lstStyle>
            <a:defPPr>
              <a:defRPr lang="en-US"/>
            </a:defPPr>
            <a:lvl1pPr marL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9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C0926A-889A-463A-A5EA-682F15689EEF}" type="slidenum">
              <a:rPr lang="en-US" sz="800" smtClean="0">
                <a:solidFill>
                  <a:srgbClr val="A1AAB1"/>
                </a:solidFill>
                <a:latin typeface="+mn-lt"/>
              </a:rPr>
              <a:pPr/>
              <a:t>‹nº›</a:t>
            </a:fld>
            <a:endParaRPr lang="en-US" sz="800">
              <a:solidFill>
                <a:srgbClr val="A1AAB1"/>
              </a:solidFill>
              <a:latin typeface="+mn-lt"/>
            </a:endParaRPr>
          </a:p>
        </p:txBody>
      </p:sp>
      <p:sp>
        <p:nvSpPr>
          <p:cNvPr id="12" name="Google Shape;52;p7">
            <a:extLst>
              <a:ext uri="{FF2B5EF4-FFF2-40B4-BE49-F238E27FC236}">
                <a16:creationId xmlns:a16="http://schemas.microsoft.com/office/drawing/2014/main" id="{D17E9775-5F61-47C4-BE37-0F43B8E05FC5}"/>
              </a:ext>
            </a:extLst>
          </p:cNvPr>
          <p:cNvSpPr txBox="1"/>
          <p:nvPr userDrawn="1"/>
        </p:nvSpPr>
        <p:spPr bwMode="gray">
          <a:xfrm>
            <a:off x="6095999" y="6303596"/>
            <a:ext cx="5348889" cy="33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A1AAB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7888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Slide">
    <p:bg bwMode="gray"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E72C702-D14D-1142-B7DE-2A6583302FE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0743622"/>
              </p:ext>
            </p:ext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7772400" imgH="10058400" progId="TCLayout.ActiveDocument.1">
                  <p:embed/>
                </p:oleObj>
              </mc:Choice>
              <mc:Fallback>
                <p:oleObj name="Slide do think-cell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E72C702-D14D-1142-B7DE-2A6583302F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80928C6C-300E-D048-B385-94FE7B1F09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448173" y="2062493"/>
            <a:ext cx="4234775" cy="905256"/>
          </a:xfrm>
        </p:spPr>
        <p:txBody>
          <a:bodyPr lIns="0" tIns="0" rIns="0" bIns="0"/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00050" indent="0">
              <a:buNone/>
              <a:defRPr/>
            </a:lvl2pPr>
            <a:lvl3pPr marL="742950" indent="0">
              <a:buNone/>
              <a:defRPr/>
            </a:lvl3pPr>
            <a:lvl4pPr marL="1095375" indent="0">
              <a:buNone/>
              <a:defRPr/>
            </a:lvl4pPr>
            <a:lvl5pPr marL="13700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48173" y="407429"/>
            <a:ext cx="4234775" cy="1508760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800" b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Google Shape;49;p7">
            <a:extLst>
              <a:ext uri="{FF2B5EF4-FFF2-40B4-BE49-F238E27FC236}">
                <a16:creationId xmlns:a16="http://schemas.microsoft.com/office/drawing/2014/main" id="{D01DEFE8-92EA-4D72-9911-E9444EF4C65B}"/>
              </a:ext>
            </a:extLst>
          </p:cNvPr>
          <p:cNvSpPr/>
          <p:nvPr userDrawn="1"/>
        </p:nvSpPr>
        <p:spPr bwMode="gray">
          <a:xfrm>
            <a:off x="1" y="6216149"/>
            <a:ext cx="12192000" cy="6417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pic>
        <p:nvPicPr>
          <p:cNvPr id="19" name="Google Shape;53;p7">
            <a:extLst>
              <a:ext uri="{FF2B5EF4-FFF2-40B4-BE49-F238E27FC236}">
                <a16:creationId xmlns:a16="http://schemas.microsoft.com/office/drawing/2014/main" id="{BE63A6E2-6A45-48C5-AAB5-635C131502E0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7" b="787"/>
          <a:stretch/>
        </p:blipFill>
        <p:spPr bwMode="gray">
          <a:xfrm>
            <a:off x="446914" y="6346663"/>
            <a:ext cx="914638" cy="3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CDF916F-8B26-4E62-8230-AE3626C83AC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466324" y="6303596"/>
            <a:ext cx="276370" cy="335382"/>
          </a:xfrm>
          <a:prstGeom prst="rect">
            <a:avLst/>
          </a:prstGeom>
        </p:spPr>
        <p:txBody>
          <a:bodyPr wrap="square" lIns="0" tIns="0" rIns="0" bIns="0" anchor="b" anchorCtr="0"/>
          <a:lstStyle>
            <a:defPPr>
              <a:defRPr lang="en-US"/>
            </a:defPPr>
            <a:lvl1pPr marL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9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C0926A-889A-463A-A5EA-682F15689EEF}" type="slidenum">
              <a:rPr lang="en-US" sz="800" smtClean="0">
                <a:solidFill>
                  <a:srgbClr val="A1AAB1"/>
                </a:solidFill>
                <a:latin typeface="+mn-lt"/>
              </a:rPr>
              <a:pPr/>
              <a:t>‹nº›</a:t>
            </a:fld>
            <a:endParaRPr lang="en-US" sz="800">
              <a:solidFill>
                <a:srgbClr val="A1AAB1"/>
              </a:solidFill>
              <a:latin typeface="+mn-lt"/>
            </a:endParaRPr>
          </a:p>
        </p:txBody>
      </p:sp>
      <p:sp>
        <p:nvSpPr>
          <p:cNvPr id="12" name="Google Shape;52;p7">
            <a:extLst>
              <a:ext uri="{FF2B5EF4-FFF2-40B4-BE49-F238E27FC236}">
                <a16:creationId xmlns:a16="http://schemas.microsoft.com/office/drawing/2014/main" id="{D17E9775-5F61-47C4-BE37-0F43B8E05FC5}"/>
              </a:ext>
            </a:extLst>
          </p:cNvPr>
          <p:cNvSpPr txBox="1"/>
          <p:nvPr userDrawn="1"/>
        </p:nvSpPr>
        <p:spPr bwMode="gray">
          <a:xfrm>
            <a:off x="6095999" y="6303596"/>
            <a:ext cx="5348889" cy="33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A1AAB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121712-CCF8-174F-8D78-1DE2B0E3B51E}"/>
              </a:ext>
            </a:extLst>
          </p:cNvPr>
          <p:cNvSpPr/>
          <p:nvPr userDrawn="1"/>
        </p:nvSpPr>
        <p:spPr bwMode="gray">
          <a:xfrm>
            <a:off x="10524128" y="208345"/>
            <a:ext cx="1218566" cy="821803"/>
          </a:xfrm>
          <a:prstGeom prst="rect">
            <a:avLst/>
          </a:prstGeom>
          <a:solidFill>
            <a:srgbClr val="EFEFF3"/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BR" sz="1800" b="1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2919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Slide">
    <p:bg bwMode="gray"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87D4CEC-D3FA-4F47-A8B9-8B53EE69C4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42777670"/>
              </p:ext>
            </p:ext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7772400" imgH="10058400" progId="TCLayout.ActiveDocument.1">
                  <p:embed/>
                </p:oleObj>
              </mc:Choice>
              <mc:Fallback>
                <p:oleObj name="Slide do think-cell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87D4CEC-D3FA-4F47-A8B9-8B53EE69C4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2E307309-FA10-204E-A689-0E82820771E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448173" y="4602374"/>
            <a:ext cx="4234775" cy="905256"/>
          </a:xfrm>
        </p:spPr>
        <p:txBody>
          <a:bodyPr lIns="0" tIns="0" rIns="0" bIns="0"/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00050" indent="0">
              <a:buNone/>
              <a:defRPr/>
            </a:lvl2pPr>
            <a:lvl3pPr marL="742950" indent="0">
              <a:buNone/>
              <a:defRPr/>
            </a:lvl3pPr>
            <a:lvl4pPr marL="1095375" indent="0">
              <a:buNone/>
              <a:defRPr/>
            </a:lvl4pPr>
            <a:lvl5pPr marL="13700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48173" y="2947310"/>
            <a:ext cx="4234775" cy="1508760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800" b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Google Shape;49;p7">
            <a:extLst>
              <a:ext uri="{FF2B5EF4-FFF2-40B4-BE49-F238E27FC236}">
                <a16:creationId xmlns:a16="http://schemas.microsoft.com/office/drawing/2014/main" id="{D01DEFE8-92EA-4D72-9911-E9444EF4C65B}"/>
              </a:ext>
            </a:extLst>
          </p:cNvPr>
          <p:cNvSpPr/>
          <p:nvPr userDrawn="1"/>
        </p:nvSpPr>
        <p:spPr bwMode="gray">
          <a:xfrm>
            <a:off x="1" y="6216149"/>
            <a:ext cx="12192000" cy="6417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pic>
        <p:nvPicPr>
          <p:cNvPr id="19" name="Google Shape;53;p7">
            <a:extLst>
              <a:ext uri="{FF2B5EF4-FFF2-40B4-BE49-F238E27FC236}">
                <a16:creationId xmlns:a16="http://schemas.microsoft.com/office/drawing/2014/main" id="{BE63A6E2-6A45-48C5-AAB5-635C131502E0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7" b="787"/>
          <a:stretch/>
        </p:blipFill>
        <p:spPr bwMode="gray">
          <a:xfrm>
            <a:off x="446914" y="6346663"/>
            <a:ext cx="914638" cy="3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CDF916F-8B26-4E62-8230-AE3626C83AC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466324" y="6303596"/>
            <a:ext cx="276370" cy="335382"/>
          </a:xfrm>
          <a:prstGeom prst="rect">
            <a:avLst/>
          </a:prstGeom>
        </p:spPr>
        <p:txBody>
          <a:bodyPr wrap="square" lIns="0" tIns="0" rIns="0" bIns="0" anchor="b" anchorCtr="0"/>
          <a:lstStyle>
            <a:defPPr>
              <a:defRPr lang="en-US"/>
            </a:defPPr>
            <a:lvl1pPr marL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9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C0926A-889A-463A-A5EA-682F15689EEF}" type="slidenum">
              <a:rPr lang="en-US" sz="800" smtClean="0">
                <a:solidFill>
                  <a:srgbClr val="A1AAB1"/>
                </a:solidFill>
                <a:latin typeface="+mn-lt"/>
              </a:rPr>
              <a:pPr/>
              <a:t>‹nº›</a:t>
            </a:fld>
            <a:endParaRPr lang="en-US" sz="800">
              <a:solidFill>
                <a:srgbClr val="A1AAB1"/>
              </a:solidFill>
              <a:latin typeface="+mn-lt"/>
            </a:endParaRPr>
          </a:p>
        </p:txBody>
      </p:sp>
      <p:sp>
        <p:nvSpPr>
          <p:cNvPr id="12" name="Google Shape;52;p7">
            <a:extLst>
              <a:ext uri="{FF2B5EF4-FFF2-40B4-BE49-F238E27FC236}">
                <a16:creationId xmlns:a16="http://schemas.microsoft.com/office/drawing/2014/main" id="{D17E9775-5F61-47C4-BE37-0F43B8E05FC5}"/>
              </a:ext>
            </a:extLst>
          </p:cNvPr>
          <p:cNvSpPr txBox="1"/>
          <p:nvPr userDrawn="1"/>
        </p:nvSpPr>
        <p:spPr bwMode="gray">
          <a:xfrm>
            <a:off x="6095999" y="6303596"/>
            <a:ext cx="5348889" cy="33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A1AAB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8C7053-DD83-4F41-BD5B-7E0FF2350B9E}"/>
              </a:ext>
            </a:extLst>
          </p:cNvPr>
          <p:cNvSpPr/>
          <p:nvPr userDrawn="1"/>
        </p:nvSpPr>
        <p:spPr bwMode="gray">
          <a:xfrm>
            <a:off x="10778837" y="138897"/>
            <a:ext cx="1273548" cy="787079"/>
          </a:xfrm>
          <a:prstGeom prst="rect">
            <a:avLst/>
          </a:prstGeom>
          <a:solidFill>
            <a:srgbClr val="EFEFF2"/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BR" sz="1800" b="1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6882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42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3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5820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2" y="1801368"/>
            <a:ext cx="11295782" cy="3950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3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1604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2" y="1801368"/>
            <a:ext cx="11295782" cy="3950208"/>
          </a:xfrm>
        </p:spPr>
        <p:txBody>
          <a:bodyPr/>
          <a:lstStyle>
            <a:lvl1pPr marL="342900" indent="-342900">
              <a:buFont typeface="+mj-lt"/>
              <a:buAutoNum type="arabicPeriod"/>
              <a:defRPr/>
            </a:lvl1pPr>
            <a:lvl2pPr marL="571500" indent="-169863">
              <a:defRPr/>
            </a:lvl2pPr>
            <a:lvl3pPr marL="742950" indent="-171450">
              <a:defRPr/>
            </a:lvl3pPr>
            <a:lvl4pPr marL="971550" indent="-171450">
              <a:defRPr/>
            </a:lvl4pPr>
            <a:lvl5pPr marL="1171575" indent="-142875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3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2355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460FF-904B-ED76-B839-9720E86E4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BC8CB4-8099-4BB9-181C-4D9505833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A0C0DF-2C0E-203F-8147-A7E5C6284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BF3C-4342-4BA2-A4FB-96E18F51FD36}" type="datetimeFigureOut">
              <a:rPr lang="pt-BR" smtClean="0"/>
              <a:t>14/04/2023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31FFD6-6FAF-A95F-B844-5CC311831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BDDE2E-BEE6-CE32-1B3E-DE86B0DCD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1302-EBB6-4E5F-AA3E-40D44EC743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508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2" y="2368296"/>
            <a:ext cx="11294524" cy="3383280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2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C15F-9414-4FEE-B69B-9BD23E3F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48172" y="1801368"/>
            <a:ext cx="11295782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5716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3" y="2368296"/>
            <a:ext cx="5487829" cy="3383280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2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C15F-9414-4FEE-B69B-9BD23E3F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48172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67B850-9BA5-436D-90B5-3B94C065572F}"/>
              </a:ext>
            </a:extLst>
          </p:cNvPr>
          <p:cNvSpPr>
            <a:spLocks noGrp="1"/>
          </p:cNvSpPr>
          <p:nvPr>
            <p:ph idx="18"/>
          </p:nvPr>
        </p:nvSpPr>
        <p:spPr bwMode="gray">
          <a:xfrm>
            <a:off x="6264588" y="2368296"/>
            <a:ext cx="5487829" cy="3383280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30AED57-71AA-40F0-8FED-14CBC67B52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64588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83770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eft Two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3" y="2368296"/>
            <a:ext cx="5487829" cy="3383280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2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C15F-9414-4FEE-B69B-9BD23E3F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48172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67B850-9BA5-436D-90B5-3B94C065572F}"/>
              </a:ext>
            </a:extLst>
          </p:cNvPr>
          <p:cNvSpPr>
            <a:spLocks noGrp="1"/>
          </p:cNvSpPr>
          <p:nvPr>
            <p:ph idx="18"/>
          </p:nvPr>
        </p:nvSpPr>
        <p:spPr bwMode="gray">
          <a:xfrm>
            <a:off x="6264588" y="236829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30AED57-71AA-40F0-8FED-14CBC67B52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64588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48AB6F3-8F33-46C5-B8AF-C6C2DBA35DAC}"/>
              </a:ext>
            </a:extLst>
          </p:cNvPr>
          <p:cNvSpPr>
            <a:spLocks noGrp="1"/>
          </p:cNvSpPr>
          <p:nvPr>
            <p:ph idx="20"/>
          </p:nvPr>
        </p:nvSpPr>
        <p:spPr bwMode="gray">
          <a:xfrm>
            <a:off x="6264588" y="447141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9EA1C6BA-0114-4F33-85B2-4176902D01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264588" y="3911906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0542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One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3" y="236829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2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C15F-9414-4FEE-B69B-9BD23E3F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48172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67B850-9BA5-436D-90B5-3B94C065572F}"/>
              </a:ext>
            </a:extLst>
          </p:cNvPr>
          <p:cNvSpPr>
            <a:spLocks noGrp="1"/>
          </p:cNvSpPr>
          <p:nvPr>
            <p:ph idx="18"/>
          </p:nvPr>
        </p:nvSpPr>
        <p:spPr bwMode="gray">
          <a:xfrm>
            <a:off x="6264588" y="2368296"/>
            <a:ext cx="5487829" cy="3383280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30AED57-71AA-40F0-8FED-14CBC67B52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64588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64FB57-BAFB-4669-B9D9-AAA93D307B4A}"/>
              </a:ext>
            </a:extLst>
          </p:cNvPr>
          <p:cNvSpPr>
            <a:spLocks noGrp="1"/>
          </p:cNvSpPr>
          <p:nvPr>
            <p:ph idx="20"/>
          </p:nvPr>
        </p:nvSpPr>
        <p:spPr bwMode="gray">
          <a:xfrm>
            <a:off x="448173" y="447141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80B37F4-BA1F-4599-9BF4-169E2382E79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448172" y="3913632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77637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3" y="236829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2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C15F-9414-4FEE-B69B-9BD23E3F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48172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67B850-9BA5-436D-90B5-3B94C065572F}"/>
              </a:ext>
            </a:extLst>
          </p:cNvPr>
          <p:cNvSpPr>
            <a:spLocks noGrp="1"/>
          </p:cNvSpPr>
          <p:nvPr>
            <p:ph idx="18"/>
          </p:nvPr>
        </p:nvSpPr>
        <p:spPr bwMode="gray">
          <a:xfrm>
            <a:off x="6264588" y="236829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30AED57-71AA-40F0-8FED-14CBC67B52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64588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8F3BDE-5536-412E-9331-650A7E2E8AB3}"/>
              </a:ext>
            </a:extLst>
          </p:cNvPr>
          <p:cNvSpPr>
            <a:spLocks noGrp="1"/>
          </p:cNvSpPr>
          <p:nvPr>
            <p:ph idx="20"/>
          </p:nvPr>
        </p:nvSpPr>
        <p:spPr bwMode="gray">
          <a:xfrm>
            <a:off x="448173" y="447141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466D6BA-4968-4105-B0D7-E7BD687A80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448172" y="3914022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70E3D72-4322-4600-80EE-32F1EA906711}"/>
              </a:ext>
            </a:extLst>
          </p:cNvPr>
          <p:cNvSpPr>
            <a:spLocks noGrp="1"/>
          </p:cNvSpPr>
          <p:nvPr>
            <p:ph idx="22"/>
          </p:nvPr>
        </p:nvSpPr>
        <p:spPr bwMode="gray">
          <a:xfrm>
            <a:off x="6264588" y="447141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FA8F5A1-9096-48CF-8981-DA7C92908D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264588" y="3914022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34574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2" y="1801368"/>
            <a:ext cx="11295782" cy="3950208"/>
          </a:xfrm>
        </p:spPr>
        <p:txBody>
          <a:bodyPr lIns="0" rIns="0"/>
          <a:lstStyle>
            <a:lvl1pPr marL="0" indent="0">
              <a:lnSpc>
                <a:spcPct val="110000"/>
              </a:lnSpc>
              <a:buNone/>
              <a:defRPr sz="3600"/>
            </a:lvl1pPr>
            <a:lvl2pPr marL="461963" indent="-233363">
              <a:defRPr sz="3200"/>
            </a:lvl2pPr>
            <a:lvl3pPr marL="738188" indent="-225425">
              <a:defRPr sz="2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25590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ld Statement Blue">
    <p:bg>
      <p:bgPr>
        <a:solidFill>
          <a:srgbClr val="000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48172" y="1801368"/>
            <a:ext cx="11295782" cy="3950208"/>
          </a:xfrm>
        </p:spPr>
        <p:txBody>
          <a:bodyPr lIns="0" rIns="0"/>
          <a:lstStyle>
            <a:lvl1pPr marL="0" indent="0">
              <a:lnSpc>
                <a:spcPct val="110000"/>
              </a:lnSpc>
              <a:buNone/>
              <a:defRPr sz="3600">
                <a:solidFill>
                  <a:schemeClr val="bg1"/>
                </a:solidFill>
              </a:defRPr>
            </a:lvl1pPr>
            <a:lvl2pPr marL="461963" indent="-233363">
              <a:defRPr sz="3200">
                <a:solidFill>
                  <a:schemeClr val="bg1"/>
                </a:solidFill>
              </a:defRPr>
            </a:lvl2pPr>
            <a:lvl3pPr marL="738188" indent="-225425"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oogle Shape;311;p30">
            <a:extLst>
              <a:ext uri="{FF2B5EF4-FFF2-40B4-BE49-F238E27FC236}">
                <a16:creationId xmlns:a16="http://schemas.microsoft.com/office/drawing/2014/main" id="{90C4AA53-0CE6-42BF-A73D-4ABB5CCDDA5E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66" b="1866"/>
          <a:stretch/>
        </p:blipFill>
        <p:spPr bwMode="invGray">
          <a:xfrm>
            <a:off x="446914" y="6346663"/>
            <a:ext cx="914638" cy="3718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4F9877C-A82F-4B6B-BD9C-066CF647CE7A}"/>
              </a:ext>
            </a:extLst>
          </p:cNvPr>
          <p:cNvGrpSpPr/>
          <p:nvPr userDrawn="1"/>
        </p:nvGrpSpPr>
        <p:grpSpPr bwMode="black">
          <a:xfrm>
            <a:off x="446915" y="326296"/>
            <a:ext cx="587784" cy="45600"/>
            <a:chOff x="616542" y="591197"/>
            <a:chExt cx="587631" cy="45600"/>
          </a:xfrm>
          <a:solidFill>
            <a:schemeClr val="bg1"/>
          </a:solidFill>
        </p:grpSpPr>
        <p:sp>
          <p:nvSpPr>
            <p:cNvPr id="6" name="Google Shape;17;p2">
              <a:extLst>
                <a:ext uri="{FF2B5EF4-FFF2-40B4-BE49-F238E27FC236}">
                  <a16:creationId xmlns:a16="http://schemas.microsoft.com/office/drawing/2014/main" id="{E37A9FAD-22CF-483D-BFEE-A660FD0A10AC}"/>
                </a:ext>
              </a:extLst>
            </p:cNvPr>
            <p:cNvSpPr/>
            <p:nvPr userDrawn="1"/>
          </p:nvSpPr>
          <p:spPr bwMode="black">
            <a:xfrm>
              <a:off x="616542" y="591197"/>
              <a:ext cx="293923" cy="45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7"/>
            </a:p>
          </p:txBody>
        </p:sp>
        <p:sp>
          <p:nvSpPr>
            <p:cNvPr id="7" name="Google Shape;18;p2">
              <a:extLst>
                <a:ext uri="{FF2B5EF4-FFF2-40B4-BE49-F238E27FC236}">
                  <a16:creationId xmlns:a16="http://schemas.microsoft.com/office/drawing/2014/main" id="{03F89CAE-CCC7-471C-BADA-2585024AD7C1}"/>
                </a:ext>
              </a:extLst>
            </p:cNvPr>
            <p:cNvSpPr/>
            <p:nvPr userDrawn="1"/>
          </p:nvSpPr>
          <p:spPr bwMode="black">
            <a:xfrm>
              <a:off x="910250" y="591197"/>
              <a:ext cx="293923" cy="45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7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904B2BB-C8F1-419C-B295-DA30917AB87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466324" y="6303596"/>
            <a:ext cx="276370" cy="335382"/>
          </a:xfrm>
          <a:prstGeom prst="rect">
            <a:avLst/>
          </a:prstGeom>
        </p:spPr>
        <p:txBody>
          <a:bodyPr wrap="square" lIns="0" tIns="0" rIns="0" bIns="0" anchor="b" anchorCtr="0"/>
          <a:lstStyle>
            <a:defPPr>
              <a:defRPr lang="en-US"/>
            </a:defPPr>
            <a:lvl1pPr marL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9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C0926A-889A-463A-A5EA-682F15689EEF}" type="slidenum">
              <a:rPr lang="en-US" sz="800" smtClean="0">
                <a:solidFill>
                  <a:schemeClr val="bg1"/>
                </a:solidFill>
                <a:latin typeface="+mn-lt"/>
              </a:rPr>
              <a:pPr/>
              <a:t>‹nº›</a:t>
            </a:fld>
            <a:endParaRPr lang="en-US" sz="8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Google Shape;52;p7">
            <a:extLst>
              <a:ext uri="{FF2B5EF4-FFF2-40B4-BE49-F238E27FC236}">
                <a16:creationId xmlns:a16="http://schemas.microsoft.com/office/drawing/2014/main" id="{00AEBF66-5FB7-44F3-9514-9E7517B063CF}"/>
              </a:ext>
            </a:extLst>
          </p:cNvPr>
          <p:cNvSpPr txBox="1"/>
          <p:nvPr userDrawn="1"/>
        </p:nvSpPr>
        <p:spPr bwMode="auto">
          <a:xfrm>
            <a:off x="6095999" y="6303596"/>
            <a:ext cx="5348889" cy="33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28225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D02D0F-5A6C-6A49-9446-D4F07CCC5CC2}"/>
              </a:ext>
            </a:extLst>
          </p:cNvPr>
          <p:cNvSpPr/>
          <p:nvPr userDrawn="1"/>
        </p:nvSpPr>
        <p:spPr bwMode="gray">
          <a:xfrm>
            <a:off x="92621" y="0"/>
            <a:ext cx="1377747" cy="682906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BR" sz="1800" b="1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8004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 userDrawn="1">
  <p:cSld name="Section Header_alt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E63531-9172-6343-B04D-74301EB2F7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1"/>
            <a:ext cx="6096001" cy="6857935"/>
          </a:xfrm>
        </p:spPr>
        <p:txBody>
          <a:bodyPr/>
          <a:lstStyle/>
          <a:p>
            <a:endParaRPr lang="en-US"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‹nº›</a:t>
            </a:fld>
            <a:endParaRPr lang="en-GB"/>
          </a:p>
        </p:txBody>
      </p:sp>
      <p:sp>
        <p:nvSpPr>
          <p:cNvPr id="12" name="Google Shape;16;p2">
            <a:extLst>
              <a:ext uri="{FF2B5EF4-FFF2-40B4-BE49-F238E27FC236}">
                <a16:creationId xmlns:a16="http://schemas.microsoft.com/office/drawing/2014/main" id="{DA30DE39-AC02-6D43-9B12-DC74D72284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2436" y="433198"/>
            <a:ext cx="526154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199" b="0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2D0F975-50D3-B147-91F6-20975A7817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2145" y="2303527"/>
            <a:ext cx="4413250" cy="3498257"/>
          </a:xfrm>
        </p:spPr>
        <p:txBody>
          <a:bodyPr/>
          <a:lstStyle>
            <a:lvl1pPr>
              <a:buNone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4629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FB0317-9E79-E744-8608-E2ADF9795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159904"/>
            <a:ext cx="12192000" cy="698096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FAD28899-06F0-5640-B0AA-95C2E193B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675" y="6349178"/>
            <a:ext cx="2743200" cy="365125"/>
          </a:xfrm>
        </p:spPr>
        <p:txBody>
          <a:bodyPr/>
          <a:lstStyle>
            <a:lvl1pPr>
              <a:defRPr sz="900" b="0" i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8F6FEFC-CCC7-A94C-AAC3-BECAE4BF550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5EB43EE-CCCF-C547-B122-91A8DCDC76C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19315" y="1268541"/>
            <a:ext cx="11482561" cy="4769402"/>
          </a:xfrm>
        </p:spPr>
        <p:txBody>
          <a:bodyPr/>
          <a:lstStyle>
            <a:lvl1pPr>
              <a:lnSpc>
                <a:spcPct val="100000"/>
              </a:lnSpc>
              <a:defRPr sz="1799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5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351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051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7912F7-D185-7742-88A1-1B832D4B44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9305" y="427889"/>
            <a:ext cx="11482557" cy="607285"/>
          </a:xfrm>
        </p:spPr>
        <p:txBody>
          <a:bodyPr anchor="t">
            <a:noAutofit/>
          </a:bodyPr>
          <a:lstStyle>
            <a:lvl1pPr algn="l">
              <a:defRPr sz="3999" b="1" i="0">
                <a:solidFill>
                  <a:srgbClr val="1E19BB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88105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66B75B-676A-98A5-428A-26AD6302C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033DE2-E47C-4AEA-91C1-A76B1C1E5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2A4EEF-0DBE-33C0-5227-9A50A6F04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BF3C-4342-4BA2-A4FB-96E18F51FD36}" type="datetimeFigureOut">
              <a:rPr lang="pt-BR" smtClean="0"/>
              <a:t>14/04/2023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5A5099-1942-30F7-798C-E10CB85B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D81005-09F6-4823-75F7-BDC39BA5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1302-EBB6-4E5F-AA3E-40D44EC743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411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2" y="1801368"/>
            <a:ext cx="11295782" cy="395020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3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20340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rIns="0"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871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 userDrawn="1">
  <p:cSld name="1_Section Header_alt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‹nº›</a:t>
            </a:fld>
            <a:endParaRPr lang="en-GB"/>
          </a:p>
        </p:txBody>
      </p:sp>
      <p:sp>
        <p:nvSpPr>
          <p:cNvPr id="12" name="Google Shape;16;p2">
            <a:extLst>
              <a:ext uri="{FF2B5EF4-FFF2-40B4-BE49-F238E27FC236}">
                <a16:creationId xmlns:a16="http://schemas.microsoft.com/office/drawing/2014/main" id="{DA30DE39-AC02-6D43-9B12-DC74D72284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937" y="718531"/>
            <a:ext cx="526154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 b="0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C5A816-9DAA-9641-B210-041A3C9DFEB0}"/>
              </a:ext>
            </a:extLst>
          </p:cNvPr>
          <p:cNvGrpSpPr/>
          <p:nvPr userDrawn="1"/>
        </p:nvGrpSpPr>
        <p:grpSpPr>
          <a:xfrm>
            <a:off x="616703" y="591197"/>
            <a:ext cx="587784" cy="45600"/>
            <a:chOff x="462527" y="443398"/>
            <a:chExt cx="440838" cy="34200"/>
          </a:xfrm>
        </p:grpSpPr>
        <p:sp>
          <p:nvSpPr>
            <p:cNvPr id="13" name="Google Shape;17;p2">
              <a:extLst>
                <a:ext uri="{FF2B5EF4-FFF2-40B4-BE49-F238E27FC236}">
                  <a16:creationId xmlns:a16="http://schemas.microsoft.com/office/drawing/2014/main" id="{B3182B55-39AA-E84D-8F4A-07281C9A5EAC}"/>
                </a:ext>
              </a:extLst>
            </p:cNvPr>
            <p:cNvSpPr/>
            <p:nvPr userDrawn="1"/>
          </p:nvSpPr>
          <p:spPr>
            <a:xfrm>
              <a:off x="462527" y="443398"/>
              <a:ext cx="220500" cy="34200"/>
            </a:xfrm>
            <a:prstGeom prst="rect">
              <a:avLst/>
            </a:prstGeom>
            <a:solidFill>
              <a:srgbClr val="000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8;p2">
              <a:extLst>
                <a:ext uri="{FF2B5EF4-FFF2-40B4-BE49-F238E27FC236}">
                  <a16:creationId xmlns:a16="http://schemas.microsoft.com/office/drawing/2014/main" id="{B2982864-AD84-0545-A49F-C33654D11905}"/>
                </a:ext>
              </a:extLst>
            </p:cNvPr>
            <p:cNvSpPr/>
            <p:nvPr userDrawn="1"/>
          </p:nvSpPr>
          <p:spPr>
            <a:xfrm>
              <a:off x="682865" y="443398"/>
              <a:ext cx="220500" cy="34200"/>
            </a:xfrm>
            <a:prstGeom prst="rect">
              <a:avLst/>
            </a:prstGeom>
            <a:solidFill>
              <a:srgbClr val="009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" name="Google Shape;51;p7">
            <a:extLst>
              <a:ext uri="{FF2B5EF4-FFF2-40B4-BE49-F238E27FC236}">
                <a16:creationId xmlns:a16="http://schemas.microsoft.com/office/drawing/2014/main" id="{652DF4B2-79B7-204E-8B3E-EBFCE13C958F}"/>
              </a:ext>
            </a:extLst>
          </p:cNvPr>
          <p:cNvSpPr txBox="1">
            <a:spLocks/>
          </p:cNvSpPr>
          <p:nvPr userDrawn="1"/>
        </p:nvSpPr>
        <p:spPr>
          <a:xfrm>
            <a:off x="10981996" y="629854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A1AAB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A1AAB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A1AAB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A1AAB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A1AAB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A1AAB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A1AAB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A1AAB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" b="0" i="0" u="none" strike="noStrike" cap="none">
                <a:solidFill>
                  <a:srgbClr val="A1AAB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z="800" smtClean="0"/>
              <a:pPr algn="r"/>
              <a:t>‹nº›</a:t>
            </a:fld>
            <a:endParaRPr lang="en-GB" sz="800"/>
          </a:p>
        </p:txBody>
      </p:sp>
      <p:pic>
        <p:nvPicPr>
          <p:cNvPr id="17" name="Google Shape;53;p7">
            <a:extLst>
              <a:ext uri="{FF2B5EF4-FFF2-40B4-BE49-F238E27FC236}">
                <a16:creationId xmlns:a16="http://schemas.microsoft.com/office/drawing/2014/main" id="{731793CA-906E-DC48-B42F-7C6A0512389C}"/>
              </a:ext>
            </a:extLst>
          </p:cNvPr>
          <p:cNvPicPr preferRelativeResize="0"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7" b="787"/>
          <a:stretch/>
        </p:blipFill>
        <p:spPr>
          <a:xfrm>
            <a:off x="609002" y="6365470"/>
            <a:ext cx="822940" cy="33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2D0F975-50D3-B147-91F6-20975A7817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3871" y="2303528"/>
            <a:ext cx="3285763" cy="844787"/>
          </a:xfrm>
        </p:spPr>
        <p:txBody>
          <a:bodyPr/>
          <a:lstStyle>
            <a:lvl1pPr algn="l">
              <a:buNone/>
              <a:defRPr sz="21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title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0B4CF1F-2411-7841-84F3-AED8781EC0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3871" y="3167771"/>
            <a:ext cx="3285763" cy="1925091"/>
          </a:xfrm>
        </p:spPr>
        <p:txBody>
          <a:bodyPr/>
          <a:lstStyle>
            <a:lvl1pPr algn="l">
              <a:buFont typeface="Arial" panose="020B0604020202020204" pitchFamily="34" charset="0"/>
              <a:buNone/>
              <a:defRPr sz="14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title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FED3A542-DBBA-234E-B2D4-22600393D3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76901" y="2303528"/>
            <a:ext cx="3285763" cy="844787"/>
          </a:xfrm>
        </p:spPr>
        <p:txBody>
          <a:bodyPr/>
          <a:lstStyle>
            <a:lvl1pPr algn="l">
              <a:buNone/>
              <a:defRPr sz="21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title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0259B09-53EA-0946-8739-72825EF4A8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76901" y="3167771"/>
            <a:ext cx="3285763" cy="1925091"/>
          </a:xfrm>
        </p:spPr>
        <p:txBody>
          <a:bodyPr/>
          <a:lstStyle>
            <a:lvl1pPr algn="l">
              <a:buFont typeface="Arial" panose="020B0604020202020204" pitchFamily="34" charset="0"/>
              <a:buNone/>
              <a:defRPr sz="14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title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077B68-B081-CB40-AC8F-3C2534FF40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49933" y="2303528"/>
            <a:ext cx="3285763" cy="844787"/>
          </a:xfrm>
        </p:spPr>
        <p:txBody>
          <a:bodyPr/>
          <a:lstStyle>
            <a:lvl1pPr algn="l">
              <a:buNone/>
              <a:defRPr sz="2133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title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DC337370-451B-DB4B-9D87-221503D198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49933" y="3167771"/>
            <a:ext cx="3285763" cy="1925091"/>
          </a:xfrm>
        </p:spPr>
        <p:txBody>
          <a:bodyPr/>
          <a:lstStyle>
            <a:lvl1pPr algn="l">
              <a:buFont typeface="Arial" panose="020B0604020202020204" pitchFamily="34" charset="0"/>
              <a:buNone/>
              <a:defRPr sz="14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None/>
              <a:defRPr sz="25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title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58EC7451-04BE-2E45-AC82-B7D669116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32747" y="6363249"/>
            <a:ext cx="2820720" cy="410633"/>
          </a:xfrm>
        </p:spPr>
        <p:txBody>
          <a:bodyPr/>
          <a:lstStyle>
            <a:lvl1pPr>
              <a:buNone/>
              <a:defRPr sz="800">
                <a:latin typeface="+mn-lt"/>
              </a:defRPr>
            </a:lvl1pPr>
            <a:lvl2pPr>
              <a:buNone/>
              <a:defRPr sz="800">
                <a:latin typeface="+mn-lt"/>
              </a:defRPr>
            </a:lvl2pPr>
            <a:lvl3pPr>
              <a:buNone/>
              <a:defRPr sz="800">
                <a:latin typeface="+mn-lt"/>
              </a:defRPr>
            </a:lvl3pPr>
            <a:lvl4pPr>
              <a:buNone/>
              <a:defRPr sz="800">
                <a:latin typeface="+mn-lt"/>
              </a:defRPr>
            </a:lvl4pPr>
            <a:lvl5pPr>
              <a:buNone/>
              <a:defRPr sz="800">
                <a:latin typeface="+mn-lt"/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74539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53FE9-6231-C41C-13F3-C88E215B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ED30F3-169F-0D84-09DB-0DF747722D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9DED44-BE86-9D02-A504-38DA73FE6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C2697F-8194-5ED2-DD7C-DB2F7C9F1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BF3C-4342-4BA2-A4FB-96E18F51FD36}" type="datetimeFigureOut">
              <a:rPr lang="pt-BR" smtClean="0"/>
              <a:t>14/04/2023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77CE210-62AB-D4F7-760F-5AA82F06F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86DFE9E-FE08-F679-6EC9-61706C90E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1302-EBB6-4E5F-AA3E-40D44EC743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70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A2A11-E543-58DF-26D5-BEA0C819F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C0EF53-9DA3-BB78-7CFB-4F76AE335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2B3737-7434-1139-25BA-2009A7F1B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D3ED8B0-5C32-A00F-C1E5-455191040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A949266-26BF-BC18-EA9B-49487AFFD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8C53EC3-5DA2-0733-EB49-3FF5196F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BF3C-4342-4BA2-A4FB-96E18F51FD36}" type="datetimeFigureOut">
              <a:rPr lang="pt-BR" smtClean="0"/>
              <a:t>14/04/2023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6323719-8933-B300-BABE-FF712611F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CD0B6FF-5DE4-BB02-038B-7D9612C8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1302-EBB6-4E5F-AA3E-40D44EC743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171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77CEC0-677C-9D50-9ED1-09218BDB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2D648CC-62AC-DA3A-829D-D5EC4EA5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BF3C-4342-4BA2-A4FB-96E18F51FD36}" type="datetimeFigureOut">
              <a:rPr lang="pt-BR" smtClean="0"/>
              <a:t>14/04/2023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A21A645-E9E6-7363-8712-42922C349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8822EB2-257D-F558-D3CE-CB3C615E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1302-EBB6-4E5F-AA3E-40D44EC743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EC8B346-D44D-DD0D-F6C0-7933D14B2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BF3C-4342-4BA2-A4FB-96E18F51FD36}" type="datetimeFigureOut">
              <a:rPr lang="pt-BR" smtClean="0"/>
              <a:t>14/04/2023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5B02C48-629A-ACA1-8614-45C387B5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0C1F59-F17B-7A13-B9F3-915ED1B5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1302-EBB6-4E5F-AA3E-40D44EC743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249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EC4BE-7ED2-236C-5E23-3F34BE6C9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4CA163-F0B5-DA0B-3B4B-3EA7131B4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C1A663-1A09-95D8-B779-410D33FF0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914194-F9D5-85D6-7A86-CF09092E7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BF3C-4342-4BA2-A4FB-96E18F51FD36}" type="datetimeFigureOut">
              <a:rPr lang="pt-BR" smtClean="0"/>
              <a:t>14/04/2023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42B9522-5776-AE06-3900-363ECFDE6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B05288-8B71-F7C2-875C-0CB3A2FE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1302-EBB6-4E5F-AA3E-40D44EC743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91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84CC75-AEC4-E4B1-37C4-FAAB53DA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4C59226-14EC-AC0D-4007-4BBBB005A8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3BBB389-1E36-B0B6-AD79-6F68C5B01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ABFB79-6DBA-008A-26EB-75CD4C612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BF3C-4342-4BA2-A4FB-96E18F51FD36}" type="datetimeFigureOut">
              <a:rPr lang="pt-BR" smtClean="0"/>
              <a:t>14/04/2023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14BCE8-4A57-B1DB-0F7C-EB39F48DD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1B00660-1976-3E4A-D63E-063604CE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F1302-EBB6-4E5F-AA3E-40D44EC743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708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Relationship Id="rId27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6F0392F-B991-8CC0-F787-1E57BFCBBED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3477978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14" imgW="395" imgH="396" progId="TCLayout.ActiveDocument.1">
                  <p:embed/>
                </p:oleObj>
              </mc:Choice>
              <mc:Fallback>
                <p:oleObj name="Slide do think-cell" r:id="rId1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C0F1F70-4D61-EBDC-F6EF-C05A7B9A0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602060-C184-5EF0-6D98-73D640E85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D63312-D857-D3D6-87B8-61F283290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FBF3C-4342-4BA2-A4FB-96E18F51FD36}" type="datetimeFigureOut">
              <a:rPr lang="pt-BR" smtClean="0"/>
              <a:t>14/04/2023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C50007-747C-B5DD-A180-CCAF185353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E7FC8C-61CE-6902-CA43-4D5C8C8D5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F1302-EBB6-4E5F-AA3E-40D44EC743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114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F0E9F59-B672-D24D-A8F8-9D2680D5B8B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1507443839"/>
              </p:ext>
            </p:ext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25" imgW="7772400" imgH="10058400" progId="TCLayout.ActiveDocument.1">
                  <p:embed/>
                </p:oleObj>
              </mc:Choice>
              <mc:Fallback>
                <p:oleObj name="Slide do think-cell" r:id="rId25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F0E9F59-B672-D24D-A8F8-9D2680D5B8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46912" y="1801368"/>
            <a:ext cx="11295782" cy="3950208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 bwMode="gray">
          <a:xfrm>
            <a:off x="446914" y="484632"/>
            <a:ext cx="11295782" cy="85039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4DB309-1BC3-452B-AA12-02F70E3CF3C4}"/>
              </a:ext>
            </a:extLst>
          </p:cNvPr>
          <p:cNvGrpSpPr/>
          <p:nvPr userDrawn="1"/>
        </p:nvGrpSpPr>
        <p:grpSpPr bwMode="gray">
          <a:xfrm>
            <a:off x="446915" y="326296"/>
            <a:ext cx="587784" cy="45600"/>
            <a:chOff x="616542" y="591197"/>
            <a:chExt cx="587631" cy="45600"/>
          </a:xfrm>
        </p:grpSpPr>
        <p:sp>
          <p:nvSpPr>
            <p:cNvPr id="13" name="Google Shape;17;p2">
              <a:extLst>
                <a:ext uri="{FF2B5EF4-FFF2-40B4-BE49-F238E27FC236}">
                  <a16:creationId xmlns:a16="http://schemas.microsoft.com/office/drawing/2014/main" id="{C75766B0-97F2-444A-9E42-E0CBE795461F}"/>
                </a:ext>
              </a:extLst>
            </p:cNvPr>
            <p:cNvSpPr/>
            <p:nvPr userDrawn="1"/>
          </p:nvSpPr>
          <p:spPr bwMode="gray">
            <a:xfrm>
              <a:off x="616542" y="591197"/>
              <a:ext cx="293923" cy="45600"/>
            </a:xfrm>
            <a:prstGeom prst="rect">
              <a:avLst/>
            </a:prstGeom>
            <a:solidFill>
              <a:srgbClr val="0000C9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7"/>
            </a:p>
          </p:txBody>
        </p:sp>
        <p:sp>
          <p:nvSpPr>
            <p:cNvPr id="14" name="Google Shape;18;p2">
              <a:extLst>
                <a:ext uri="{FF2B5EF4-FFF2-40B4-BE49-F238E27FC236}">
                  <a16:creationId xmlns:a16="http://schemas.microsoft.com/office/drawing/2014/main" id="{05F9DAF3-DD76-41B5-93EF-0334C2738E2C}"/>
                </a:ext>
              </a:extLst>
            </p:cNvPr>
            <p:cNvSpPr/>
            <p:nvPr userDrawn="1"/>
          </p:nvSpPr>
          <p:spPr bwMode="gray">
            <a:xfrm>
              <a:off x="910250" y="591197"/>
              <a:ext cx="293923" cy="45600"/>
            </a:xfrm>
            <a:prstGeom prst="rect">
              <a:avLst/>
            </a:prstGeom>
            <a:solidFill>
              <a:srgbClr val="0095FF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7"/>
            </a:p>
          </p:txBody>
        </p:sp>
      </p:grpSp>
      <p:pic>
        <p:nvPicPr>
          <p:cNvPr id="19" name="Google Shape;53;p7">
            <a:extLst>
              <a:ext uri="{FF2B5EF4-FFF2-40B4-BE49-F238E27FC236}">
                <a16:creationId xmlns:a16="http://schemas.microsoft.com/office/drawing/2014/main" id="{F9F93DF4-D19B-46BE-B88F-8BB1DA82CA3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7" b="787"/>
          <a:stretch/>
        </p:blipFill>
        <p:spPr bwMode="gray">
          <a:xfrm>
            <a:off x="446914" y="6346663"/>
            <a:ext cx="914638" cy="3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46C14D5-25B9-40A9-A7B3-25F17FEDDC36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466324" y="6303596"/>
            <a:ext cx="276370" cy="335382"/>
          </a:xfrm>
          <a:prstGeom prst="rect">
            <a:avLst/>
          </a:prstGeom>
        </p:spPr>
        <p:txBody>
          <a:bodyPr wrap="square" lIns="0" tIns="0" rIns="0" bIns="0" anchor="b" anchorCtr="0"/>
          <a:lstStyle>
            <a:defPPr>
              <a:defRPr lang="en-US"/>
            </a:defPPr>
            <a:lvl1pPr marL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9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C0926A-889A-463A-A5EA-682F15689EEF}" type="slidenum">
              <a:rPr lang="en-US" sz="800" smtClean="0">
                <a:solidFill>
                  <a:srgbClr val="A1AAB1"/>
                </a:solidFill>
                <a:latin typeface="+mn-lt"/>
              </a:rPr>
              <a:pPr/>
              <a:t>‹nº›</a:t>
            </a:fld>
            <a:endParaRPr lang="en-US" sz="800">
              <a:solidFill>
                <a:srgbClr val="A1AAB1"/>
              </a:solidFill>
              <a:latin typeface="+mn-lt"/>
            </a:endParaRPr>
          </a:p>
        </p:txBody>
      </p:sp>
      <p:sp>
        <p:nvSpPr>
          <p:cNvPr id="15" name="Google Shape;52;p7">
            <a:extLst>
              <a:ext uri="{FF2B5EF4-FFF2-40B4-BE49-F238E27FC236}">
                <a16:creationId xmlns:a16="http://schemas.microsoft.com/office/drawing/2014/main" id="{32B9580A-B465-4E15-BAF0-0919554158DC}"/>
              </a:ext>
            </a:extLst>
          </p:cNvPr>
          <p:cNvSpPr txBox="1"/>
          <p:nvPr userDrawn="1"/>
        </p:nvSpPr>
        <p:spPr bwMode="gray">
          <a:xfrm>
            <a:off x="6095999" y="6303596"/>
            <a:ext cx="5348889" cy="33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A1AAB1"/>
              </a:solidFill>
            </a:endParaRPr>
          </a:p>
        </p:txBody>
      </p:sp>
    </p:spTree>
    <p:custDataLst>
      <p:tags r:id="rId23"/>
    </p:custDataLst>
    <p:extLst>
      <p:ext uri="{BB962C8B-B14F-4D97-AF65-F5344CB8AC3E}">
        <p14:creationId xmlns:p14="http://schemas.microsoft.com/office/powerpoint/2010/main" val="2090283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400" rtl="0" eaLnBrk="1" latinLnBrk="0" hangingPunct="1">
        <a:lnSpc>
          <a:spcPct val="85000"/>
        </a:lnSpc>
        <a:spcBef>
          <a:spcPts val="0"/>
        </a:spcBef>
        <a:buNone/>
        <a:defRPr lang="en-US" sz="27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2000"/>
        </a:spcBef>
        <a:buClrTx/>
        <a:buSzPct val="100000"/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69863" algn="l" defTabSz="914400" rtl="0" eaLnBrk="1" latinLnBrk="0" hangingPunct="1">
        <a:lnSpc>
          <a:spcPct val="90000"/>
        </a:lnSpc>
        <a:spcBef>
          <a:spcPts val="10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145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71450" algn="l" defTabSz="914400" rtl="0" eaLnBrk="1" latinLnBrk="0" hangingPunct="1">
        <a:lnSpc>
          <a:spcPct val="90000"/>
        </a:lnSpc>
        <a:spcBef>
          <a:spcPts val="200"/>
        </a:spcBef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89025" indent="-114300" algn="l" defTabSz="914400" rtl="0" eaLnBrk="1" latinLnBrk="0" hangingPunct="1">
        <a:lnSpc>
          <a:spcPct val="90000"/>
        </a:lnSpc>
        <a:spcBef>
          <a:spcPts val="100"/>
        </a:spcBef>
        <a:buClrTx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6.x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7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8.xml"/><Relationship Id="rId5" Type="http://schemas.openxmlformats.org/officeDocument/2006/relationships/image" Target="../media/image16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1B4A673-084B-91F0-7FC9-D17731E76DD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64602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3" imgW="395" imgH="396" progId="TCLayout.ActiveDocument.1">
                  <p:embed/>
                </p:oleObj>
              </mc:Choice>
              <mc:Fallback>
                <p:oleObj name="Slide do think-cell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0A20D2BE-AC4D-243A-E909-16C091FF5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pt-BR" dirty="0"/>
              <a:t>Cross </a:t>
            </a:r>
            <a:r>
              <a:rPr lang="pt-BR" dirty="0" err="1"/>
              <a:t>pollination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946365-2B69-1574-F251-0671E7590D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Risk </a:t>
            </a:r>
            <a:r>
              <a:rPr lang="pt-BR" dirty="0" err="1"/>
              <a:t>sharing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013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9FE9CD74-F817-8277-866D-132541CDC0C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395" imgH="396" progId="TCLayout.ActiveDocument.1">
                  <p:embed/>
                </p:oleObj>
              </mc:Choice>
              <mc:Fallback>
                <p:oleObj name="Slide do think-cell" r:id="rId4" imgW="395" imgH="39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FE9CD74-F817-8277-866D-132541CDC0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EA40E609-3335-4FEE-25EC-DDCCF7CB411A}"/>
              </a:ext>
            </a:extLst>
          </p:cNvPr>
          <p:cNvSpPr txBox="1"/>
          <p:nvPr/>
        </p:nvSpPr>
        <p:spPr>
          <a:xfrm>
            <a:off x="338328" y="620674"/>
            <a:ext cx="11515344" cy="3933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>
              <a:lnSpc>
                <a:spcPct val="80000"/>
              </a:lnSpc>
              <a:spcAft>
                <a:spcPts val="600"/>
              </a:spcAft>
              <a:defRPr sz="2400" b="1">
                <a:solidFill>
                  <a:srgbClr val="7030A0"/>
                </a:solidFill>
                <a:latin typeface="Arial" panose="020B0604020202020204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Risk sharing: new ways of negotiating with external partners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7B4E169-6D67-7C82-6E9C-D27DE1B00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28" y="2226607"/>
            <a:ext cx="8493914" cy="2335121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D52444E-253D-3CCB-54C7-7761961EA65D}"/>
              </a:ext>
            </a:extLst>
          </p:cNvPr>
          <p:cNvSpPr/>
          <p:nvPr/>
        </p:nvSpPr>
        <p:spPr bwMode="gray">
          <a:xfrm>
            <a:off x="8917969" y="2226607"/>
            <a:ext cx="2935703" cy="23351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95FF"/>
              </a:buClr>
              <a:buSzPct val="90000"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Cost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per </a:t>
            </a:r>
            <a:r>
              <a:rPr kumimoji="0" lang="pt-BR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email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pt-BR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sent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95FF"/>
              </a:buClr>
              <a:buSzPct val="90000"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95FF"/>
              </a:buClr>
              <a:buSzPct val="90000"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PNEU: </a:t>
            </a: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R$ 3,00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95FF"/>
              </a:buClr>
              <a:buSzPct val="90000"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PED: R$ 2,50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95FF"/>
              </a:buClr>
              <a:buSzPct val="90000"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95FF"/>
              </a:buClr>
              <a:buSzPct val="90000"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Charge </a:t>
            </a:r>
            <a:r>
              <a:rPr kumimoji="0" lang="pt-BR" sz="18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on</a:t>
            </a: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#e-mails </a:t>
            </a:r>
            <a:r>
              <a:rPr kumimoji="0" lang="pt-BR" sz="18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sent</a:t>
            </a:r>
            <a:endParaRPr kumimoji="0" lang="pt-BR" sz="1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4FD3674-1859-23CF-D98F-C9D0FE5090D0}"/>
              </a:ext>
            </a:extLst>
          </p:cNvPr>
          <p:cNvSpPr txBox="1"/>
          <p:nvPr/>
        </p:nvSpPr>
        <p:spPr bwMode="gray">
          <a:xfrm>
            <a:off x="389698" y="1882986"/>
            <a:ext cx="11515344" cy="554805"/>
          </a:xfrm>
          <a:prstGeom prst="rect">
            <a:avLst/>
          </a:prstGeom>
        </p:spPr>
        <p:txBody>
          <a:bodyPr wrap="square" lIns="45720" tIns="45720" rIns="4572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AFYA’s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pt-BR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proposal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to </a:t>
            </a:r>
            <a:r>
              <a:rPr kumimoji="0" lang="pt-BR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send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pt-BR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our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e-mails to </a:t>
            </a:r>
            <a:r>
              <a:rPr kumimoji="0" lang="pt-BR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their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pt-BR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database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– </a:t>
            </a:r>
            <a:r>
              <a:rPr kumimoji="0" lang="pt-BR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Avg</a:t>
            </a: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%OR 28% &amp; %CTR 1% 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-  </a:t>
            </a: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10% OVERLAP </a:t>
            </a:r>
            <a:r>
              <a:rPr kumimoji="0" lang="pt-BR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vs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Pfizer </a:t>
            </a:r>
            <a:r>
              <a:rPr kumimoji="0" lang="pt-BR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database</a:t>
            </a:r>
            <a:endParaRPr kumimoji="0" lang="pt-B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2F09E1E-10F2-A587-6810-A29CBEB7E88E}"/>
              </a:ext>
            </a:extLst>
          </p:cNvPr>
          <p:cNvSpPr/>
          <p:nvPr/>
        </p:nvSpPr>
        <p:spPr bwMode="gray">
          <a:xfrm>
            <a:off x="7469312" y="3678150"/>
            <a:ext cx="1448657" cy="55480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95FF"/>
              </a:buClr>
              <a:buSzPct val="90000"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>
              <a:ln>
                <a:noFill/>
              </a:ln>
              <a:solidFill>
                <a:srgbClr val="0000C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4022434-95D9-25A3-7604-EDDD634CD4CD}"/>
              </a:ext>
            </a:extLst>
          </p:cNvPr>
          <p:cNvSpPr/>
          <p:nvPr/>
        </p:nvSpPr>
        <p:spPr bwMode="gray">
          <a:xfrm>
            <a:off x="6471006" y="2358083"/>
            <a:ext cx="1142145" cy="55480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95FF"/>
              </a:buClr>
              <a:buSzPct val="90000"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>
              <a:ln>
                <a:noFill/>
              </a:ln>
              <a:solidFill>
                <a:srgbClr val="0000C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6E42B75-9CFB-D053-B718-E057DA6ABC2C}"/>
              </a:ext>
            </a:extLst>
          </p:cNvPr>
          <p:cNvSpPr txBox="1"/>
          <p:nvPr/>
        </p:nvSpPr>
        <p:spPr bwMode="gray">
          <a:xfrm>
            <a:off x="384982" y="4627946"/>
            <a:ext cx="11515344" cy="554805"/>
          </a:xfrm>
          <a:prstGeom prst="rect">
            <a:avLst/>
          </a:prstGeom>
        </p:spPr>
        <p:txBody>
          <a:bodyPr wrap="square" lIns="45720" tIns="45720" rIns="4572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Pfizer </a:t>
            </a:r>
            <a:r>
              <a:rPr kumimoji="0" lang="pt-BR" sz="1600" b="1" i="0" u="none" strike="noStrike" kern="1200" cap="none" spc="0" normalizeH="0" baseline="0" noProof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counter-proposal</a:t>
            </a: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AF6A8FA-B947-F023-8150-90671C70A333}"/>
              </a:ext>
            </a:extLst>
          </p:cNvPr>
          <p:cNvSpPr txBox="1"/>
          <p:nvPr/>
        </p:nvSpPr>
        <p:spPr bwMode="gray">
          <a:xfrm>
            <a:off x="338327" y="1399792"/>
            <a:ext cx="10932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Objective</a:t>
            </a: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  <a:r>
              <a:rPr kumimoji="0" lang="pt-BR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expand</a:t>
            </a: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Cuidando do Futuro </a:t>
            </a:r>
            <a:r>
              <a:rPr kumimoji="0" lang="pt-BR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reach</a:t>
            </a: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pt-BR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and</a:t>
            </a: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pt-BR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bring</a:t>
            </a: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pt-BR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access</a:t>
            </a: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to </a:t>
            </a:r>
            <a:r>
              <a:rPr kumimoji="0" lang="pt-BR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PfizerPro</a:t>
            </a: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pt-BR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pages</a:t>
            </a:r>
            <a:endParaRPr kumimoji="0" lang="pt-BR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A06FEC7-8463-D82E-8861-DB6BAB5F3AC9}"/>
              </a:ext>
            </a:extLst>
          </p:cNvPr>
          <p:cNvSpPr/>
          <p:nvPr/>
        </p:nvSpPr>
        <p:spPr bwMode="gray">
          <a:xfrm>
            <a:off x="0" y="6318607"/>
            <a:ext cx="2044557" cy="539393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95FF"/>
              </a:buClr>
              <a:buSzPct val="90000"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>
              <a:ln>
                <a:noFill/>
              </a:ln>
              <a:solidFill>
                <a:srgbClr val="0000C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A3DD5F9-99AF-3BF4-570B-41DB31C700B5}"/>
              </a:ext>
            </a:extLst>
          </p:cNvPr>
          <p:cNvSpPr/>
          <p:nvPr/>
        </p:nvSpPr>
        <p:spPr bwMode="gray">
          <a:xfrm>
            <a:off x="384983" y="4979929"/>
            <a:ext cx="2512330" cy="1685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95FF"/>
              </a:buClr>
              <a:buSzPct val="90000"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1. </a:t>
            </a: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No </a:t>
            </a:r>
            <a:r>
              <a:rPr kumimoji="0" lang="pt-BR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justification</a:t>
            </a: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for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cost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per PNEU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email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higher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than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PED e-mails. Both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should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R$2,50</a:t>
            </a:r>
            <a:endParaRPr kumimoji="0" lang="pt-BR" sz="1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6B512F47-3F11-75AB-21EC-24E066CEC492}"/>
              </a:ext>
            </a:extLst>
          </p:cNvPr>
          <p:cNvSpPr/>
          <p:nvPr/>
        </p:nvSpPr>
        <p:spPr bwMode="gray">
          <a:xfrm>
            <a:off x="2969232" y="4984505"/>
            <a:ext cx="2512330" cy="1685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95FF"/>
              </a:buClr>
              <a:buSzPct val="90000"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2. </a:t>
            </a: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 </a:t>
            </a:r>
            <a:r>
              <a:rPr kumimoji="0" lang="pt-BR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effort</a:t>
            </a: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pt-BR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of</a:t>
            </a: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pt-BR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sending</a:t>
            </a: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100 </a:t>
            </a:r>
            <a:r>
              <a:rPr kumimoji="0" lang="pt-BR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or</a:t>
            </a: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100M e-mails </a:t>
            </a:r>
            <a:r>
              <a:rPr kumimoji="0" lang="pt-BR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pt-BR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</a:t>
            </a: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pt-BR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same</a:t>
            </a: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– no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justification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to charge per e-mails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sent</a:t>
            </a: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7F66E248-AC2C-4EEF-D50A-E2B5995A7AF0}"/>
              </a:ext>
            </a:extLst>
          </p:cNvPr>
          <p:cNvSpPr/>
          <p:nvPr/>
        </p:nvSpPr>
        <p:spPr bwMode="gray">
          <a:xfrm>
            <a:off x="5553481" y="5002870"/>
            <a:ext cx="6300191" cy="1685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95FF"/>
              </a:buClr>
              <a:buSzPct val="90000"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3. Risk </a:t>
            </a:r>
            <a:r>
              <a:rPr kumimoji="0" lang="pt-BR" sz="1800" b="1" i="0" u="none" strike="noStrike" kern="1200" cap="none" spc="0" normalizeH="0" baseline="0" noProof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sharing</a:t>
            </a: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  <a:r>
              <a:rPr kumimoji="0" lang="pt-BR" sz="1800" b="1" i="0" u="none" strike="noStrike" kern="1200" cap="none" spc="0" normalizeH="0" baseline="0" noProof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payment</a:t>
            </a: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pt-BR" sz="1800" b="1" i="0" u="none" strike="noStrike" kern="1200" cap="none" spc="0" normalizeH="0" baseline="0" noProof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based</a:t>
            </a: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pt-BR" sz="1800" b="1" i="0" u="none" strike="noStrike" kern="1200" cap="none" spc="0" normalizeH="0" baseline="0" noProof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on</a:t>
            </a: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%OR </a:t>
            </a:r>
            <a:r>
              <a:rPr kumimoji="0" lang="pt-BR" sz="1800" b="1" i="0" u="none" strike="noStrike" kern="1200" cap="none" spc="0" normalizeH="0" baseline="0" noProof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</a:t>
            </a: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pt-BR" sz="1800" b="1" i="0" u="none" strike="noStrike" kern="1200" cap="none" spc="0" normalizeH="0" baseline="0" noProof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rules</a:t>
            </a: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0095FF"/>
              </a:buClr>
              <a:buSzPct val="90000"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285750" marR="0" lvl="0" indent="-28575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If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%OR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≤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Avg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28% = ~R$58k;</a:t>
            </a:r>
          </a:p>
          <a:p>
            <a:pPr marL="285750" marR="0" lvl="0" indent="-28575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285750" marR="0" lvl="0" indent="-28575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If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%OR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&gt; 28% = Charge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according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to %OR.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OR 35% = ~ R$85k</a:t>
            </a:r>
          </a:p>
          <a:p>
            <a:pPr marL="285750" marR="0" lvl="0" indent="-28575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285750" marR="0" lvl="0" indent="-28575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If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%OR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100% (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max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possible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 = Pfizer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pays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R$ 242k</a:t>
            </a: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3" name="Grafik 8" descr="Offene Hand mit Pflanze">
            <a:extLst>
              <a:ext uri="{FF2B5EF4-FFF2-40B4-BE49-F238E27FC236}">
                <a16:creationId xmlns:a16="http://schemas.microsoft.com/office/drawing/2014/main" id="{5DCAEB0C-6A95-948C-18CE-63C21E0E8C4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8652" y="85015"/>
            <a:ext cx="492125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ECB76A41-D89D-1A02-C242-5B87F571B21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766386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3" imgW="395" imgH="396" progId="TCLayout.ActiveDocument.1">
                  <p:embed/>
                </p:oleObj>
              </mc:Choice>
              <mc:Fallback>
                <p:oleObj name="Slide do think-cell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3C655EF2-A0A6-3150-C3AB-462E7C547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pt-BR" dirty="0"/>
              <a:t>Análises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CCB7D24-1DC8-86DE-8761-223EAFEFC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37" y="1354074"/>
            <a:ext cx="111728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3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356B189C-F701-C8B0-6498-80AEE4B1086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74922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3" imgW="395" imgH="396" progId="TCLayout.ActiveDocument.1">
                  <p:embed/>
                </p:oleObj>
              </mc:Choice>
              <mc:Fallback>
                <p:oleObj name="Slide do think-cell" r:id="rId3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8205C3E1-FD17-7AA5-5EED-394C8A6A1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14" y="484632"/>
            <a:ext cx="11295782" cy="850392"/>
          </a:xfrm>
        </p:spPr>
        <p:txBody>
          <a:bodyPr vert="horz"/>
          <a:lstStyle/>
          <a:p>
            <a:r>
              <a:rPr lang="pt-BR" dirty="0"/>
              <a:t>Análises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E8A1D46-FDC3-C9B4-C50D-657BAAF92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82" y="1718751"/>
            <a:ext cx="11421236" cy="19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1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PFE2021">
      <a:dk1>
        <a:srgbClr val="000000"/>
      </a:dk1>
      <a:lt1>
        <a:srgbClr val="FFFFFF"/>
      </a:lt1>
      <a:dk2>
        <a:srgbClr val="F49C34"/>
      </a:dk2>
      <a:lt2>
        <a:srgbClr val="F8DF5A"/>
      </a:lt2>
      <a:accent1>
        <a:srgbClr val="0000C9"/>
      </a:accent1>
      <a:accent2>
        <a:srgbClr val="0095FF"/>
      </a:accent2>
      <a:accent3>
        <a:srgbClr val="0DBDBA"/>
      </a:accent3>
      <a:accent4>
        <a:srgbClr val="67BB6E"/>
      </a:accent4>
      <a:accent5>
        <a:srgbClr val="9D73F7"/>
      </a:accent5>
      <a:accent6>
        <a:srgbClr val="D95776"/>
      </a:accent6>
      <a:hlink>
        <a:srgbClr val="0095FF"/>
      </a:hlink>
      <a:folHlink>
        <a:srgbClr val="A1AAB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95000"/>
          </a:schemeClr>
        </a:solidFill>
        <a:ln w="2857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29" tIns="45715" rIns="91429" bIns="45715" numCol="1" rtlCol="0" anchor="ctr" anchorCtr="0" compatLnSpc="1">
        <a:prstTxWarp prst="textNoShape">
          <a:avLst/>
        </a:prstTxWarp>
        <a:noAutofit/>
      </a:bodyPr>
      <a:lstStyle>
        <a:defPPr algn="ctr" fontAlgn="base">
          <a:lnSpc>
            <a:spcPct val="90000"/>
          </a:lnSpc>
          <a:spcAft>
            <a:spcPct val="0"/>
          </a:spcAft>
          <a:buClr>
            <a:schemeClr val="accent2"/>
          </a:buClr>
          <a:buSzPct val="90000"/>
          <a:defRPr b="1" dirty="0">
            <a:solidFill>
              <a:schemeClr val="accent1"/>
            </a:solidFill>
            <a:latin typeface="+mj-lt"/>
          </a:defRPr>
        </a:defPPr>
      </a:lstStyle>
    </a:spDef>
    <a:lnDef>
      <a:spPr bwMode="gray">
        <a:noFill/>
        <a:ln w="12700" cap="rnd">
          <a:solidFill>
            <a:schemeClr val="bg1">
              <a:lumMod val="75000"/>
            </a:schemeClr>
          </a:solidFill>
          <a:prstDash val="solid"/>
          <a:round/>
          <a:headEnd/>
          <a:tailEnd/>
        </a:ln>
        <a:effectLst/>
      </a:spPr>
      <a:bodyPr/>
      <a:lstStyle/>
    </a:lnDef>
    <a:txDef>
      <a:spPr bwMode="gray"/>
      <a:bodyPr wrap="square" lIns="45720" tIns="45720" rIns="45720" bIns="45720" rtlCol="0">
        <a:noAutofit/>
      </a:bodyPr>
      <a:lstStyle>
        <a:defPPr marL="171450" indent="-171450" algn="l">
          <a:lnSpc>
            <a:spcPct val="90000"/>
          </a:lnSpc>
          <a:spcBef>
            <a:spcPts val="1000"/>
          </a:spcBef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113901_Pfizer PowerPoint Template_Logo_Confidential_16x9_011421_1130am.pptx" id="{89FC0598-B349-48E3-9A8B-72BFBCB98DF8}" vid="{0EBF093D-583F-46B6-8995-C451C08539D8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</Words>
  <Application>Microsoft Office PowerPoint</Application>
  <PresentationFormat>Widescreen</PresentationFormat>
  <Paragraphs>24</Paragraphs>
  <Slides>4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2" baseType="lpstr">
      <vt:lpstr>Arial</vt:lpstr>
      <vt:lpstr>Arial Narrow</vt:lpstr>
      <vt:lpstr>Calibri</vt:lpstr>
      <vt:lpstr>Calibri Light</vt:lpstr>
      <vt:lpstr>Noto Sans</vt:lpstr>
      <vt:lpstr>Tema do Office</vt:lpstr>
      <vt:lpstr>4_Office Theme</vt:lpstr>
      <vt:lpstr>Slide do think-cell</vt:lpstr>
      <vt:lpstr>Cross pollination</vt:lpstr>
      <vt:lpstr>Apresentação do PowerPoint</vt:lpstr>
      <vt:lpstr>Análises</vt:lpstr>
      <vt:lpstr>Análises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 pollination</dc:title>
  <dc:creator>Vieira Pereira, Nayara</dc:creator>
  <cp:lastModifiedBy>Vieira Pereira, Nayara</cp:lastModifiedBy>
  <cp:revision>1</cp:revision>
  <dcterms:created xsi:type="dcterms:W3CDTF">2023-04-14T09:54:20Z</dcterms:created>
  <dcterms:modified xsi:type="dcterms:W3CDTF">2023-04-14T10:03:07Z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791b42f-c435-42ca-9531-75a3f42aae3d_Enabled">
    <vt:lpwstr>true</vt:lpwstr>
  </property>
  <property fmtid="{D5CDD505-2E9C-101B-9397-08002B2CF9AE}" pid="3" name="MSIP_Label_4791b42f-c435-42ca-9531-75a3f42aae3d_SetDate">
    <vt:lpwstr>2023-04-14T10:02:36Z</vt:lpwstr>
  </property>
  <property fmtid="{D5CDD505-2E9C-101B-9397-08002B2CF9AE}" pid="4" name="MSIP_Label_4791b42f-c435-42ca-9531-75a3f42aae3d_Method">
    <vt:lpwstr>Privileged</vt:lpwstr>
  </property>
  <property fmtid="{D5CDD505-2E9C-101B-9397-08002B2CF9AE}" pid="5" name="MSIP_Label_4791b42f-c435-42ca-9531-75a3f42aae3d_Name">
    <vt:lpwstr>4791b42f-c435-42ca-9531-75a3f42aae3d</vt:lpwstr>
  </property>
  <property fmtid="{D5CDD505-2E9C-101B-9397-08002B2CF9AE}" pid="6" name="MSIP_Label_4791b42f-c435-42ca-9531-75a3f42aae3d_SiteId">
    <vt:lpwstr>7a916015-20ae-4ad1-9170-eefd915e9272</vt:lpwstr>
  </property>
  <property fmtid="{D5CDD505-2E9C-101B-9397-08002B2CF9AE}" pid="7" name="MSIP_Label_4791b42f-c435-42ca-9531-75a3f42aae3d_ActionId">
    <vt:lpwstr>c34ccb8c-de1c-41e3-8a36-f9fbe81e368c</vt:lpwstr>
  </property>
  <property fmtid="{D5CDD505-2E9C-101B-9397-08002B2CF9AE}" pid="8" name="MSIP_Label_4791b42f-c435-42ca-9531-75a3f42aae3d_ContentBits">
    <vt:lpwstr>0</vt:lpwstr>
  </property>
</Properties>
</file>